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jpeg"/>
  <Override PartName="/ppt/media/image3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29" r:id="rId2"/>
    <p:sldId id="365" r:id="rId3"/>
    <p:sldId id="367" r:id="rId4"/>
    <p:sldId id="368" r:id="rId5"/>
    <p:sldId id="369" r:id="rId6"/>
    <p:sldId id="460" r:id="rId7"/>
    <p:sldId id="530" r:id="rId8"/>
    <p:sldId id="464" r:id="rId9"/>
    <p:sldId id="462" r:id="rId10"/>
    <p:sldId id="531" r:id="rId11"/>
    <p:sldId id="532" r:id="rId12"/>
    <p:sldId id="533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2" r:id="rId22"/>
    <p:sldId id="543" r:id="rId23"/>
    <p:sldId id="544" r:id="rId24"/>
    <p:sldId id="545" r:id="rId25"/>
    <p:sldId id="482" r:id="rId26"/>
    <p:sldId id="483" r:id="rId27"/>
    <p:sldId id="484" r:id="rId28"/>
    <p:sldId id="485" r:id="rId29"/>
    <p:sldId id="486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9mqC44xK-l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KQsWqEqJpff4M7QvakCs6P7jKZ_1cu7" TargetMode="External"/><Relationship Id="rId2" Type="http://schemas.openxmlformats.org/officeDocument/2006/relationships/hyperlink" Target="https://drive.google.com/drive/folders/1ASTYvZYMqdUUhUXg-L16xq18KdUDmZr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CmJGZM2MbhYTMlDTbYT7zPnmoYzZmDWl" TargetMode="External"/><Relationship Id="rId2" Type="http://schemas.openxmlformats.org/officeDocument/2006/relationships/hyperlink" Target="https://drive.google.com/drive/folders/1T-xggDa_RlNjoqX8qwiCE-ijQOd1gRl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87298-624D-0E9E-3153-0C17E71CA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FUTBOL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B3F340-1569-38FE-0EF5-B03AE79C9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1967250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6B000-7655-682A-BE46-81164F6F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4453ACA-B1FF-3E57-B85A-D24A7EFEF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6446"/>
          <a:stretch/>
        </p:blipFill>
        <p:spPr>
          <a:xfrm>
            <a:off x="1601259" y="830997"/>
            <a:ext cx="9474764" cy="5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3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6AA65-17B7-30D9-5ECE-B8A60529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123C77A7-7F09-18A6-5BD0-A78C7BC01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9" b="9401"/>
          <a:stretch/>
        </p:blipFill>
        <p:spPr>
          <a:xfrm>
            <a:off x="405224" y="1333267"/>
            <a:ext cx="11381552" cy="419146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39781F2-FCF9-1CB6-A0F3-92C8C8C87656}"/>
              </a:ext>
            </a:extLst>
          </p:cNvPr>
          <p:cNvSpPr/>
          <p:nvPr/>
        </p:nvSpPr>
        <p:spPr>
          <a:xfrm>
            <a:off x="2866963" y="61892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96863"/>
              <a:gd name="adj6" fmla="val 3828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44481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75B62-AAFA-FF3A-58B1-1C0EA853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0FEB5F77-544E-E277-DD3D-5C71B94F8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7925"/>
          <a:stretch/>
        </p:blipFill>
        <p:spPr>
          <a:xfrm>
            <a:off x="404400" y="1094400"/>
            <a:ext cx="11383200" cy="467199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55B58A9-F560-D3AC-25C5-B32951A4E6D3}"/>
              </a:ext>
            </a:extLst>
          </p:cNvPr>
          <p:cNvSpPr/>
          <p:nvPr/>
        </p:nvSpPr>
        <p:spPr>
          <a:xfrm>
            <a:off x="2830924" y="33708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25441"/>
              <a:gd name="adj6" fmla="val 3188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4B0029E-BEAB-1B7E-1C4A-F72193C84A55}"/>
              </a:ext>
            </a:extLst>
          </p:cNvPr>
          <p:cNvSpPr/>
          <p:nvPr/>
        </p:nvSpPr>
        <p:spPr>
          <a:xfrm>
            <a:off x="8611675" y="681329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50875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B97C2-6CFD-C5CC-0CF6-18B609CA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C94074AA-09AB-667C-4D0A-8C19E5C67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7925"/>
          <a:stretch/>
        </p:blipFill>
        <p:spPr>
          <a:xfrm>
            <a:off x="403200" y="1094400"/>
            <a:ext cx="11385162" cy="467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55BD86C-4CDB-3979-168B-339090B8B498}"/>
              </a:ext>
            </a:extLst>
          </p:cNvPr>
          <p:cNvSpPr/>
          <p:nvPr/>
        </p:nvSpPr>
        <p:spPr>
          <a:xfrm>
            <a:off x="3082198" y="415498"/>
            <a:ext cx="1118795" cy="344244"/>
          </a:xfrm>
          <a:prstGeom prst="accentCallout2">
            <a:avLst>
              <a:gd name="adj1" fmla="val 66303"/>
              <a:gd name="adj2" fmla="val 103631"/>
              <a:gd name="adj3" fmla="val 71044"/>
              <a:gd name="adj4" fmla="val 136257"/>
              <a:gd name="adj5" fmla="val 256052"/>
              <a:gd name="adj6" fmla="val 3003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81F8AAF-2C93-2061-154C-F98981CE39B9}"/>
              </a:ext>
            </a:extLst>
          </p:cNvPr>
          <p:cNvSpPr/>
          <p:nvPr/>
        </p:nvSpPr>
        <p:spPr>
          <a:xfrm>
            <a:off x="8196896" y="759742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82029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C946E-53AB-D2D7-4EB3-7BED3CAC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364E508D-FAEE-CAA6-B4A6-D6C312F25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7925"/>
          <a:stretch/>
        </p:blipFill>
        <p:spPr>
          <a:xfrm>
            <a:off x="403200" y="1094400"/>
            <a:ext cx="11385164" cy="467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CD80F74-B97D-7951-92F1-98B8D1FD98D2}"/>
              </a:ext>
            </a:extLst>
          </p:cNvPr>
          <p:cNvSpPr/>
          <p:nvPr/>
        </p:nvSpPr>
        <p:spPr>
          <a:xfrm>
            <a:off x="403200" y="103495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677278"/>
              <a:gd name="adj6" fmla="val 4149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404602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CBCD7-4981-284A-008D-1F330E07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615EDB85-E8A0-E362-8C97-E66DC0921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7925"/>
          <a:stretch/>
        </p:blipFill>
        <p:spPr>
          <a:xfrm>
            <a:off x="403200" y="1094400"/>
            <a:ext cx="11385166" cy="467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64BE409-7D50-7D80-ABDB-C1AF8ADEA2E4}"/>
              </a:ext>
            </a:extLst>
          </p:cNvPr>
          <p:cNvSpPr/>
          <p:nvPr/>
        </p:nvSpPr>
        <p:spPr>
          <a:xfrm>
            <a:off x="403200" y="1172580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34977"/>
              <a:gd name="adj6" fmla="val 3326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425466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51BD9-C2F0-DF2E-0FAE-2365EFA1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4CEF2F13-7AE4-8B26-FF0F-7D4E6204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7925"/>
          <a:stretch/>
        </p:blipFill>
        <p:spPr>
          <a:xfrm>
            <a:off x="403200" y="1094400"/>
            <a:ext cx="11385166" cy="467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5FAFA8A-CF8B-5278-F430-CED98CFEE280}"/>
              </a:ext>
            </a:extLst>
          </p:cNvPr>
          <p:cNvSpPr/>
          <p:nvPr/>
        </p:nvSpPr>
        <p:spPr>
          <a:xfrm>
            <a:off x="1444677" y="603060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483807"/>
              <a:gd name="adj6" fmla="val 4240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CBF6DE3-ED11-BBF2-A851-C4EC67437F13}"/>
              </a:ext>
            </a:extLst>
          </p:cNvPr>
          <p:cNvSpPr/>
          <p:nvPr/>
        </p:nvSpPr>
        <p:spPr>
          <a:xfrm>
            <a:off x="7537019" y="5990344"/>
            <a:ext cx="904973" cy="612024"/>
          </a:xfrm>
          <a:prstGeom prst="wedgeEllipseCallout">
            <a:avLst>
              <a:gd name="adj1" fmla="val -111309"/>
              <a:gd name="adj2" fmla="val -131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809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865C8-2826-A507-6829-B2BD0FC3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A215778-B32E-BE17-3AF2-F5242D6C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7925"/>
          <a:stretch/>
        </p:blipFill>
        <p:spPr>
          <a:xfrm>
            <a:off x="403200" y="1094400"/>
            <a:ext cx="11385168" cy="467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E9AA231-84A3-24AF-3A6B-97B2D4CB4B3B}"/>
              </a:ext>
            </a:extLst>
          </p:cNvPr>
          <p:cNvSpPr/>
          <p:nvPr/>
        </p:nvSpPr>
        <p:spPr>
          <a:xfrm>
            <a:off x="885280" y="10908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26762"/>
              <a:gd name="adj6" fmla="val 3407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23661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5E365-FEF9-AF4C-FC94-425AD827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61CCB50F-7B42-4836-EF2B-4731C94F2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7925"/>
          <a:stretch/>
        </p:blipFill>
        <p:spPr>
          <a:xfrm>
            <a:off x="403200" y="1094400"/>
            <a:ext cx="11385170" cy="467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14FC56A-6552-D6E6-8E34-49C64EA8D8EF}"/>
              </a:ext>
            </a:extLst>
          </p:cNvPr>
          <p:cNvSpPr/>
          <p:nvPr/>
        </p:nvSpPr>
        <p:spPr>
          <a:xfrm>
            <a:off x="93492" y="10908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31683"/>
              <a:gd name="adj5" fmla="val 669063"/>
              <a:gd name="adj6" fmla="val 3458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4078961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62B39-0683-F02E-9694-FF593882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D2A31FA7-55DB-D2BC-3CD9-F0892DD3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9" b="7925"/>
          <a:stretch/>
        </p:blipFill>
        <p:spPr>
          <a:xfrm>
            <a:off x="403200" y="1094400"/>
            <a:ext cx="11385170" cy="467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150F6B9-28F9-C1FB-D2A4-4EE5456D42E7}"/>
              </a:ext>
            </a:extLst>
          </p:cNvPr>
          <p:cNvSpPr/>
          <p:nvPr/>
        </p:nvSpPr>
        <p:spPr>
          <a:xfrm>
            <a:off x="81180" y="1090800"/>
            <a:ext cx="1430767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71464"/>
              <a:gd name="adj5" fmla="val 358495"/>
              <a:gd name="adj6" fmla="val 2796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10152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81051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9A1D5-8559-D415-8383-6382A0F0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21102010-8C4A-CD75-9652-6A43BBFF5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b="10301"/>
          <a:stretch/>
        </p:blipFill>
        <p:spPr>
          <a:xfrm>
            <a:off x="403200" y="1094399"/>
            <a:ext cx="11427439" cy="484252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BCEE6BD-E397-7641-5F77-D36D40F8B2B8}"/>
              </a:ext>
            </a:extLst>
          </p:cNvPr>
          <p:cNvSpPr/>
          <p:nvPr/>
        </p:nvSpPr>
        <p:spPr>
          <a:xfrm>
            <a:off x="622977" y="611533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439574"/>
              <a:gd name="adj6" fmla="val 3936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3AA7BE9-6203-BAC9-70C7-C317BBB664B4}"/>
              </a:ext>
            </a:extLst>
          </p:cNvPr>
          <p:cNvSpPr/>
          <p:nvPr/>
        </p:nvSpPr>
        <p:spPr>
          <a:xfrm>
            <a:off x="7697275" y="5894316"/>
            <a:ext cx="904973" cy="612024"/>
          </a:xfrm>
          <a:prstGeom prst="wedgeEllipseCallout">
            <a:avLst>
              <a:gd name="adj1" fmla="val -142559"/>
              <a:gd name="adj2" fmla="val -1126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3646025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3CEB9-5ECA-9F78-E8D7-55C61BC7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1652A1F5-E9C3-5061-7F44-6DEC1BD25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b="10301"/>
          <a:stretch/>
        </p:blipFill>
        <p:spPr>
          <a:xfrm>
            <a:off x="403200" y="1094400"/>
            <a:ext cx="11426197" cy="4842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8C6CE8B-3630-4A22-7362-DBBAD74C64DB}"/>
              </a:ext>
            </a:extLst>
          </p:cNvPr>
          <p:cNvSpPr/>
          <p:nvPr/>
        </p:nvSpPr>
        <p:spPr>
          <a:xfrm>
            <a:off x="505610" y="114296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29998"/>
              <a:gd name="adj5" fmla="val 326762"/>
              <a:gd name="adj6" fmla="val 2902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24796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897F9-3247-513F-63A6-0B5AE374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FB53B9C0-5B76-FFCB-7160-D081868BC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b="5238"/>
          <a:stretch/>
        </p:blipFill>
        <p:spPr>
          <a:xfrm>
            <a:off x="1547629" y="830997"/>
            <a:ext cx="9629947" cy="570177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22D1ECF-54B3-97B6-24AD-E99BC113E968}"/>
              </a:ext>
            </a:extLst>
          </p:cNvPr>
          <p:cNvSpPr/>
          <p:nvPr/>
        </p:nvSpPr>
        <p:spPr>
          <a:xfrm>
            <a:off x="5773091" y="931411"/>
            <a:ext cx="1118795" cy="344244"/>
          </a:xfrm>
          <a:prstGeom prst="accentCallout2">
            <a:avLst>
              <a:gd name="adj1" fmla="val 67351"/>
              <a:gd name="adj2" fmla="val -6501"/>
              <a:gd name="adj3" fmla="val 63839"/>
              <a:gd name="adj4" fmla="val -89698"/>
              <a:gd name="adj5" fmla="val 454887"/>
              <a:gd name="adj6" fmla="val -2130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38207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23E97-C1AD-FD5D-078E-54F64931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E6D632A-147E-FE86-20E2-D732FDF2B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b="5238"/>
          <a:stretch/>
        </p:blipFill>
        <p:spPr>
          <a:xfrm>
            <a:off x="1534238" y="831600"/>
            <a:ext cx="9644853" cy="571060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EB55572-C42F-7154-7BEC-BFAA6AED7A16}"/>
              </a:ext>
            </a:extLst>
          </p:cNvPr>
          <p:cNvSpPr/>
          <p:nvPr/>
        </p:nvSpPr>
        <p:spPr>
          <a:xfrm>
            <a:off x="5653125" y="830997"/>
            <a:ext cx="1118795" cy="344244"/>
          </a:xfrm>
          <a:prstGeom prst="accentCallout2">
            <a:avLst>
              <a:gd name="adj1" fmla="val 67351"/>
              <a:gd name="adj2" fmla="val -6501"/>
              <a:gd name="adj3" fmla="val 63839"/>
              <a:gd name="adj4" fmla="val -89698"/>
              <a:gd name="adj5" fmla="val 398637"/>
              <a:gd name="adj6" fmla="val -1919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750672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41D5D-F5AB-0F57-3C4C-41216E5E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29C3F6F-8976-583A-FAC7-CE43285B2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b="6304"/>
          <a:stretch/>
        </p:blipFill>
        <p:spPr>
          <a:xfrm>
            <a:off x="1545996" y="831600"/>
            <a:ext cx="9506016" cy="570083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DC21E9E-96A6-F15B-AC7A-CBF44784CB61}"/>
              </a:ext>
            </a:extLst>
          </p:cNvPr>
          <p:cNvSpPr/>
          <p:nvPr/>
        </p:nvSpPr>
        <p:spPr>
          <a:xfrm>
            <a:off x="5555208" y="1016204"/>
            <a:ext cx="1118795" cy="344244"/>
          </a:xfrm>
          <a:prstGeom prst="accentCallout2">
            <a:avLst>
              <a:gd name="adj1" fmla="val 67351"/>
              <a:gd name="adj2" fmla="val -6501"/>
              <a:gd name="adj3" fmla="val 63839"/>
              <a:gd name="adj4" fmla="val -89698"/>
              <a:gd name="adj5" fmla="val 317387"/>
              <a:gd name="adj6" fmla="val -1717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5EB17775-D867-5A03-6F03-6BD11CE48EB8}"/>
              </a:ext>
            </a:extLst>
          </p:cNvPr>
          <p:cNvSpPr/>
          <p:nvPr/>
        </p:nvSpPr>
        <p:spPr>
          <a:xfrm>
            <a:off x="9035881" y="1693909"/>
            <a:ext cx="904973" cy="612024"/>
          </a:xfrm>
          <a:prstGeom prst="wedgeEllipseCallout">
            <a:avLst>
              <a:gd name="adj1" fmla="val -183184"/>
              <a:gd name="adj2" fmla="val 6790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2728750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8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5097007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3C4A41-98BC-2053-32D9-81D2B10C5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746" y="1283670"/>
            <a:ext cx="5030806" cy="4290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396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674901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769154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Hacer que, al momento de presionar determinado botón pulsador, recorra el portero toda la trayectoria (izquierda o derecha) sin necesidad de mantener presionado el botón.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5559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pPr algn="just"/>
            <a:r>
              <a:rPr lang="es-MX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Reconocer los beneficios de los deportes.</a:t>
            </a:r>
            <a:endParaRPr lang="es-MX" sz="2400" dirty="0">
              <a:latin typeface="+mj-lt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403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Realizar un juego, de tal manera que mediante dos botones pulsadores y un servomotor, se controla el movimiento de un portero de futbol, y se lanza una pelota hecha de papel tratando de anotar gol.</a:t>
            </a:r>
          </a:p>
        </p:txBody>
      </p:sp>
      <p:grpSp>
        <p:nvGrpSpPr>
          <p:cNvPr id="95" name="Grupo 94">
            <a:extLst>
              <a:ext uri="{FF2B5EF4-FFF2-40B4-BE49-F238E27FC236}">
                <a16:creationId xmlns:a16="http://schemas.microsoft.com/office/drawing/2014/main" id="{EB0502AD-CB3F-F93B-D865-E6088A897768}"/>
              </a:ext>
            </a:extLst>
          </p:cNvPr>
          <p:cNvGrpSpPr/>
          <p:nvPr/>
        </p:nvGrpSpPr>
        <p:grpSpPr>
          <a:xfrm>
            <a:off x="6246638" y="0"/>
            <a:ext cx="4776654" cy="5361635"/>
            <a:chOff x="1421802" y="829757"/>
            <a:chExt cx="5362608" cy="5794621"/>
          </a:xfrm>
        </p:grpSpPr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9B7066D1-9721-881D-9A8F-6E8DB364B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525"/>
            <a:stretch/>
          </p:blipFill>
          <p:spPr>
            <a:xfrm>
              <a:off x="3077829" y="4170955"/>
              <a:ext cx="2054192" cy="1135173"/>
            </a:xfrm>
            <a:prstGeom prst="rect">
              <a:avLst/>
            </a:prstGeom>
          </p:spPr>
        </p:pic>
        <p:pic>
          <p:nvPicPr>
            <p:cNvPr id="97" name="Picture 5">
              <a:extLst>
                <a:ext uri="{FF2B5EF4-FFF2-40B4-BE49-F238E27FC236}">
                  <a16:creationId xmlns:a16="http://schemas.microsoft.com/office/drawing/2014/main" id="{2932BE61-2078-400F-F26F-D9FB686B7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2986448" y="5306128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5">
              <a:extLst>
                <a:ext uri="{FF2B5EF4-FFF2-40B4-BE49-F238E27FC236}">
                  <a16:creationId xmlns:a16="http://schemas.microsoft.com/office/drawing/2014/main" id="{B993CA14-88FE-E61E-83FD-421718E69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4283379" y="5306128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A3F27581-0174-3672-5F1B-1EB111665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32771">
              <a:off x="1681418" y="829757"/>
              <a:ext cx="2119825" cy="2971671"/>
            </a:xfrm>
            <a:prstGeom prst="rect">
              <a:avLst/>
            </a:prstGeom>
          </p:spPr>
        </p:pic>
        <p:pic>
          <p:nvPicPr>
            <p:cNvPr id="100" name="Gráfico 99" descr="Flecha: curva con sentido contrario a las agujas del reloj">
              <a:extLst>
                <a:ext uri="{FF2B5EF4-FFF2-40B4-BE49-F238E27FC236}">
                  <a16:creationId xmlns:a16="http://schemas.microsoft.com/office/drawing/2014/main" id="{A8F7F730-C076-A215-19FF-C4962734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1421802" y="2154162"/>
              <a:ext cx="914400" cy="914400"/>
            </a:xfrm>
            <a:prstGeom prst="rect">
              <a:avLst/>
            </a:prstGeom>
          </p:spPr>
        </p:pic>
        <p:pic>
          <p:nvPicPr>
            <p:cNvPr id="101" name="Imagen 100">
              <a:extLst>
                <a:ext uri="{FF2B5EF4-FFF2-40B4-BE49-F238E27FC236}">
                  <a16:creationId xmlns:a16="http://schemas.microsoft.com/office/drawing/2014/main" id="{4B63A7ED-A404-76B0-1747-AE563B21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21409">
              <a:off x="4455859" y="939192"/>
              <a:ext cx="2119825" cy="2971671"/>
            </a:xfrm>
            <a:prstGeom prst="rect">
              <a:avLst/>
            </a:prstGeom>
          </p:spPr>
        </p:pic>
        <p:pic>
          <p:nvPicPr>
            <p:cNvPr id="102" name="Gráfico 101" descr="Flecha: curva con sentido de las agujas del reloj">
              <a:extLst>
                <a:ext uri="{FF2B5EF4-FFF2-40B4-BE49-F238E27FC236}">
                  <a16:creationId xmlns:a16="http://schemas.microsoft.com/office/drawing/2014/main" id="{5CD69573-254A-69B7-790E-72C8B366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166531">
              <a:off x="5870010" y="2154159"/>
              <a:ext cx="914400" cy="914400"/>
            </a:xfrm>
            <a:prstGeom prst="rect">
              <a:avLst/>
            </a:prstGeom>
          </p:spPr>
        </p:pic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76F1759-720F-CF08-5D53-A5A8F4C568B9}"/>
              </a:ext>
            </a:extLst>
          </p:cNvPr>
          <p:cNvGrpSpPr/>
          <p:nvPr/>
        </p:nvGrpSpPr>
        <p:grpSpPr>
          <a:xfrm>
            <a:off x="3869456" y="4751761"/>
            <a:ext cx="3072812" cy="1474140"/>
            <a:chOff x="5202142" y="490761"/>
            <a:chExt cx="6080177" cy="2632608"/>
          </a:xfrm>
        </p:grpSpPr>
        <p:pic>
          <p:nvPicPr>
            <p:cNvPr id="104" name="Imagen 103">
              <a:extLst>
                <a:ext uri="{FF2B5EF4-FFF2-40B4-BE49-F238E27FC236}">
                  <a16:creationId xmlns:a16="http://schemas.microsoft.com/office/drawing/2014/main" id="{DD6C8989-2D4B-EF88-77F9-FFBBECBD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8" t="12500" r="13999" b="13587"/>
            <a:stretch/>
          </p:blipFill>
          <p:spPr>
            <a:xfrm>
              <a:off x="5202142" y="490761"/>
              <a:ext cx="6080177" cy="2632608"/>
            </a:xfrm>
            <a:prstGeom prst="rect">
              <a:avLst/>
            </a:prstGeom>
          </p:spPr>
        </p:pic>
        <p:pic>
          <p:nvPicPr>
            <p:cNvPr id="105" name="Imagen 104">
              <a:extLst>
                <a:ext uri="{FF2B5EF4-FFF2-40B4-BE49-F238E27FC236}">
                  <a16:creationId xmlns:a16="http://schemas.microsoft.com/office/drawing/2014/main" id="{A02AE4C7-9163-1DED-417B-56B4110D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270" y="824197"/>
              <a:ext cx="2062966" cy="1965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31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669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los deportes?</a:t>
            </a:r>
          </a:p>
          <a:p>
            <a:r>
              <a:rPr lang="es-MX" dirty="0"/>
              <a:t>¿Qué pasaría si no existieran los deportes?</a:t>
            </a:r>
          </a:p>
          <a:p>
            <a:r>
              <a:rPr lang="es-MX" dirty="0"/>
              <a:t>¿Qué deportes conocen?</a:t>
            </a:r>
          </a:p>
          <a:p>
            <a:endParaRPr lang="es-MX" dirty="0"/>
          </a:p>
          <a:p>
            <a:r>
              <a:rPr lang="es-MX" dirty="0"/>
              <a:t>Importancia de los deportes: 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https://www.youtube.com/watch?v=9mqC44xK-l8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030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EC7E7-14B6-453E-835D-6AC5546F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3662CF-9FEF-6755-8019-37A13F81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556" y="914392"/>
            <a:ext cx="9293443" cy="557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3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https://drive.google.com/drive/folders/1ASTYvZYMqdUUhUXg-L16xq18KdUDmZr5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https://drive.google.com/drive/folders/1DKQsWqEqJpff4M7QvakCs6P7jKZ_1cu7</a:t>
            </a:r>
            <a:endParaRPr lang="es-MX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52F1F3BD-281A-95A0-E772-850794EE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3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https://drive.google.com/drive/folders/1T-xggDa_RlNjoqX8qwiCE-ijQOd1gRlv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https://drive.google.com/drive/folders/1CmJGZM2MbhYTMlDTbYT7zPnmoYzZmDWl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AF4958-0539-A017-AFCB-F179F9517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 t="9854" r="16010" b="20392"/>
          <a:stretch/>
        </p:blipFill>
        <p:spPr>
          <a:xfrm>
            <a:off x="6792000" y="1242816"/>
            <a:ext cx="5400000" cy="437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11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531</Words>
  <Application>Microsoft Office PowerPoint</Application>
  <PresentationFormat>Panorámica</PresentationFormat>
  <Paragraphs>97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2" baseType="lpstr">
      <vt:lpstr>Arial</vt:lpstr>
      <vt:lpstr>Trebuchet MS</vt:lpstr>
      <vt:lpstr>Tema de Office</vt:lpstr>
      <vt:lpstr>FUTBOL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Programación 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143</cp:revision>
  <dcterms:created xsi:type="dcterms:W3CDTF">2017-08-15T18:33:09Z</dcterms:created>
  <dcterms:modified xsi:type="dcterms:W3CDTF">2022-10-26T17:42:04Z</dcterms:modified>
</cp:coreProperties>
</file>